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9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4" r:id="rId106"/>
    <p:sldId id="693" r:id="rId107"/>
    <p:sldId id="695" r:id="rId1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4"/>
            <p14:sldId id="693"/>
            <p14:sldId id="6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70" autoAdjust="0"/>
    <p:restoredTop sz="94906" autoAdjust="0"/>
  </p:normalViewPr>
  <p:slideViewPr>
    <p:cSldViewPr snapToGrid="0">
      <p:cViewPr varScale="1">
        <p:scale>
          <a:sx n="85" d="100"/>
          <a:sy n="85" d="100"/>
        </p:scale>
        <p:origin x="8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2023. 6. 13.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296152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98913</TotalTime>
  <Words>4491</Words>
  <Application>Microsoft Macintosh PowerPoint</Application>
  <PresentationFormat>와이드스크린</PresentationFormat>
  <Paragraphs>1177</Paragraphs>
  <Slides>104</Slides>
  <Notes>104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09" baseType="lpstr">
      <vt:lpstr>맑은 고딕</vt:lpstr>
      <vt:lpstr>Arial</vt:lpstr>
      <vt:lpstr>Cambria Math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1372</cp:revision>
  <dcterms:created xsi:type="dcterms:W3CDTF">2018-02-21T02:23:39Z</dcterms:created>
  <dcterms:modified xsi:type="dcterms:W3CDTF">2023-06-13T05:45:45Z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